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6" r:id="rId14"/>
    <p:sldId id="287" r:id="rId15"/>
    <p:sldId id="288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Отчет о деятельности Астраханского регионального отделения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first\Desktop\Астраханская область Страна грамотных людей\фотоотчет\фотоотчет СОШ №40\Ломакина Н.В. - вступительная речь. Год культуры. Грамотным быть модно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first\Desktop\Астраханская область Страна грамотных людей\фотоотчет\фотоотчет СОШ №40\Начало работы -написание словарного диктанта в 7-8 класса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</a:t>
            </a:r>
            <a:r>
              <a:rPr lang="ru-RU" dirty="0" err="1" smtClean="0"/>
              <a:t>стажировочной</a:t>
            </a:r>
            <a:r>
              <a:rPr lang="ru-RU" dirty="0" smtClean="0"/>
              <a:t> площадки для слушателей курсов</a:t>
            </a:r>
            <a:endParaRPr lang="ru-RU" dirty="0"/>
          </a:p>
        </p:txBody>
      </p:sp>
      <p:pic>
        <p:nvPicPr>
          <p:cNvPr id="10243" name="Picture 3" descr="C:\Users\first\Desktop\стажировочная площадка для учителей\P1030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«Современные подходы к преподаванию русского языка и литературы в условиях реализации ФГОС ООО»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24-25 февраля 2014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ПРОГРАММА СТАЖИРОВКИ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b="1" dirty="0" smtClean="0"/>
              <a:t>24 февраля</a:t>
            </a:r>
            <a:endParaRPr lang="ru-RU" dirty="0" smtClean="0"/>
          </a:p>
          <a:p>
            <a:r>
              <a:rPr lang="en-US" b="1" dirty="0" smtClean="0"/>
              <a:t>I</a:t>
            </a:r>
            <a:r>
              <a:rPr lang="ru-RU" b="1" dirty="0" smtClean="0"/>
              <a:t>. Обзорная экскурсия по гимназии</a:t>
            </a:r>
            <a:endParaRPr lang="ru-RU" dirty="0" smtClean="0"/>
          </a:p>
          <a:p>
            <a:r>
              <a:rPr lang="ru-RU" b="1" dirty="0" smtClean="0"/>
              <a:t>8</a:t>
            </a:r>
            <a:r>
              <a:rPr lang="ru-RU" b="1" baseline="30000" dirty="0" smtClean="0"/>
              <a:t>45</a:t>
            </a:r>
            <a:r>
              <a:rPr lang="ru-RU" b="1" dirty="0" smtClean="0"/>
              <a:t> – 9</a:t>
            </a:r>
            <a:r>
              <a:rPr lang="ru-RU" b="1" baseline="30000" dirty="0" smtClean="0"/>
              <a:t>10  </a:t>
            </a:r>
            <a:endParaRPr lang="ru-RU" dirty="0" smtClean="0"/>
          </a:p>
          <a:p>
            <a:r>
              <a:rPr lang="ru-RU" dirty="0" smtClean="0"/>
              <a:t>                            </a:t>
            </a:r>
          </a:p>
          <a:p>
            <a:r>
              <a:rPr lang="ru-RU" b="1" dirty="0" smtClean="0"/>
              <a:t> Куликова М.В., </a:t>
            </a:r>
            <a:r>
              <a:rPr lang="ru-RU" dirty="0" smtClean="0"/>
              <a:t>замдиректора по УВР; учащиеся 10 класса А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en-US" b="1" dirty="0" smtClean="0"/>
              <a:t>II</a:t>
            </a:r>
            <a:r>
              <a:rPr lang="ru-RU" b="1" dirty="0" smtClean="0"/>
              <a:t>. Открытые уроки по русскому языку, </a:t>
            </a:r>
            <a:endParaRPr lang="ru-RU" dirty="0" smtClean="0"/>
          </a:p>
          <a:p>
            <a:r>
              <a:rPr lang="ru-RU" b="1" dirty="0" smtClean="0"/>
              <a:t>5-е классы, ФГОС</a:t>
            </a:r>
            <a:endParaRPr lang="ru-RU" dirty="0" smtClean="0"/>
          </a:p>
          <a:p>
            <a:r>
              <a:rPr lang="ru-RU" b="1" baseline="30000" dirty="0" smtClean="0"/>
              <a:t> </a:t>
            </a:r>
            <a:endParaRPr lang="ru-RU" dirty="0" smtClean="0"/>
          </a:p>
          <a:p>
            <a:pPr lvl="0"/>
            <a:r>
              <a:rPr lang="ru-RU" dirty="0" smtClean="0"/>
              <a:t>Тема и основная мысль текста. - </a:t>
            </a:r>
            <a:r>
              <a:rPr lang="ru-RU" dirty="0" err="1" smtClean="0"/>
              <a:t>Затонская</a:t>
            </a:r>
            <a:r>
              <a:rPr lang="ru-RU" dirty="0" smtClean="0"/>
              <a:t> Л.А., 5 класс А, </a:t>
            </a:r>
            <a:r>
              <a:rPr lang="ru-RU" dirty="0" err="1" smtClean="0"/>
              <a:t>каб</a:t>
            </a:r>
            <a:r>
              <a:rPr lang="ru-RU" dirty="0" smtClean="0"/>
              <a:t>. 315</a:t>
            </a:r>
          </a:p>
          <a:p>
            <a:r>
              <a:rPr lang="ru-RU" b="1" dirty="0" smtClean="0"/>
              <a:t>9</a:t>
            </a:r>
            <a:r>
              <a:rPr lang="ru-RU" b="1" baseline="30000" dirty="0" smtClean="0"/>
              <a:t>20</a:t>
            </a:r>
            <a:r>
              <a:rPr lang="ru-RU" b="1" dirty="0" smtClean="0"/>
              <a:t> - 10</a:t>
            </a:r>
            <a:r>
              <a:rPr lang="ru-RU" b="1" baseline="30000" dirty="0" smtClean="0"/>
              <a:t>00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Правописание Ъ и Ь знаков. –</a:t>
            </a:r>
          </a:p>
          <a:p>
            <a:r>
              <a:rPr lang="ru-RU" dirty="0" smtClean="0"/>
              <a:t>Ермолова И.М., 5 класс Б, </a:t>
            </a:r>
            <a:r>
              <a:rPr lang="ru-RU" dirty="0" err="1" smtClean="0"/>
              <a:t>каб</a:t>
            </a:r>
            <a:r>
              <a:rPr lang="ru-RU" dirty="0" smtClean="0"/>
              <a:t>. 406</a:t>
            </a:r>
          </a:p>
          <a:p>
            <a:r>
              <a:rPr lang="ru-RU" b="1" dirty="0" smtClean="0"/>
              <a:t>10</a:t>
            </a:r>
            <a:r>
              <a:rPr lang="ru-RU" b="1" baseline="30000" dirty="0" smtClean="0"/>
              <a:t>10</a:t>
            </a:r>
            <a:r>
              <a:rPr lang="ru-RU" b="1" dirty="0" smtClean="0"/>
              <a:t>-10</a:t>
            </a:r>
            <a:r>
              <a:rPr lang="ru-RU" b="1" baseline="30000" dirty="0" smtClean="0"/>
              <a:t>50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en-US" b="1" dirty="0" smtClean="0"/>
              <a:t>III</a:t>
            </a:r>
            <a:r>
              <a:rPr lang="ru-RU" b="1" dirty="0" smtClean="0"/>
              <a:t>. Круглый стол «Современный урок русского языка и литературы в условиях реализации ФГОС ОО». </a:t>
            </a:r>
            <a:endParaRPr lang="ru-RU" dirty="0" smtClean="0"/>
          </a:p>
          <a:p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b="1" dirty="0" smtClean="0"/>
              <a:t>11</a:t>
            </a:r>
            <a:r>
              <a:rPr lang="ru-RU" b="1" baseline="30000" dirty="0" smtClean="0"/>
              <a:t>05</a:t>
            </a:r>
            <a:r>
              <a:rPr lang="ru-RU" b="1" dirty="0" smtClean="0"/>
              <a:t>-12</a:t>
            </a:r>
            <a:r>
              <a:rPr lang="ru-RU" b="1" baseline="30000" dirty="0" smtClean="0"/>
              <a:t>30</a:t>
            </a:r>
            <a:endParaRPr lang="ru-RU" dirty="0" smtClean="0"/>
          </a:p>
          <a:p>
            <a:r>
              <a:rPr lang="ru-RU" b="1" baseline="30000" dirty="0" smtClean="0"/>
              <a:t> </a:t>
            </a:r>
            <a:endParaRPr lang="ru-RU" dirty="0" smtClean="0"/>
          </a:p>
          <a:p>
            <a:r>
              <a:rPr lang="ru-RU" b="1" dirty="0" err="1" smtClean="0"/>
              <a:t>Чит.з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Макаренко Н.Г., </a:t>
            </a:r>
            <a:r>
              <a:rPr lang="ru-RU" dirty="0" smtClean="0"/>
              <a:t>ст.преподаватель кафедры гуманитарных и общественных  дисциплин ГАОУ АО ДПО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Обсуждение уроков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Из опыта работы:</a:t>
            </a:r>
            <a:endParaRPr lang="ru-RU" dirty="0" smtClean="0"/>
          </a:p>
          <a:p>
            <a:pPr lvl="0"/>
            <a:r>
              <a:rPr lang="ru-RU" dirty="0" smtClean="0"/>
              <a:t>Иванова Ю.Л., учитель русского языка и литературы СОШ № 54; </a:t>
            </a:r>
          </a:p>
          <a:p>
            <a:pPr lvl="0"/>
            <a:r>
              <a:rPr lang="ru-RU" dirty="0" smtClean="0"/>
              <a:t>Потапова Е.А., руководитель МО, учитель русского языка и литературы СОШ № 54;</a:t>
            </a:r>
          </a:p>
          <a:p>
            <a:pPr lvl="0"/>
            <a:r>
              <a:rPr lang="ru-RU" dirty="0" err="1" smtClean="0"/>
              <a:t>Цайгер</a:t>
            </a:r>
            <a:r>
              <a:rPr lang="ru-RU" dirty="0" smtClean="0"/>
              <a:t> И.С., учитель русского языка и литературы СОШ № 8.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Выступления учителей- стажеров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ПРОГРАММА СТАЖИРОВКИ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 smtClean="0"/>
              <a:t>25 февраля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b="1" dirty="0" smtClean="0"/>
              <a:t>Организация проектной и исследовательской деятельности</a:t>
            </a:r>
            <a:endParaRPr lang="ru-RU" dirty="0" smtClean="0"/>
          </a:p>
          <a:p>
            <a:r>
              <a:rPr lang="ru-RU" b="1" dirty="0" smtClean="0"/>
              <a:t>  9</a:t>
            </a:r>
            <a:r>
              <a:rPr lang="ru-RU" b="1" baseline="30000" dirty="0" smtClean="0"/>
              <a:t>30</a:t>
            </a:r>
            <a:r>
              <a:rPr lang="ru-RU" b="1" dirty="0" smtClean="0"/>
              <a:t>-11</a:t>
            </a:r>
            <a:r>
              <a:rPr lang="ru-RU" b="1" baseline="30000" dirty="0" smtClean="0"/>
              <a:t>00</a:t>
            </a:r>
            <a:endParaRPr lang="ru-RU" dirty="0" smtClean="0"/>
          </a:p>
          <a:p>
            <a:r>
              <a:rPr lang="ru-RU" b="1" dirty="0" err="1" smtClean="0"/>
              <a:t>Чит.зал</a:t>
            </a:r>
            <a:endParaRPr lang="ru-RU" dirty="0" smtClean="0"/>
          </a:p>
          <a:p>
            <a:pPr lvl="0"/>
            <a:r>
              <a:rPr lang="ru-RU" dirty="0" smtClean="0"/>
              <a:t>Куликова М.В., к.ф.н., замдиректора по УВР;</a:t>
            </a:r>
          </a:p>
          <a:p>
            <a:pPr lvl="0"/>
            <a:r>
              <a:rPr lang="ru-RU" dirty="0" smtClean="0"/>
              <a:t>Корнякова Л.Ю., магистр </a:t>
            </a:r>
            <a:r>
              <a:rPr lang="ru-RU" dirty="0" err="1" smtClean="0"/>
              <a:t>филолог.образ-ния</a:t>
            </a:r>
            <a:r>
              <a:rPr lang="ru-RU" dirty="0" smtClean="0"/>
              <a:t>, учитель гимназии;</a:t>
            </a:r>
          </a:p>
          <a:p>
            <a:pPr lvl="0"/>
            <a:r>
              <a:rPr lang="ru-RU" dirty="0" err="1" smtClean="0"/>
              <a:t>Исьянова</a:t>
            </a:r>
            <a:r>
              <a:rPr lang="ru-RU" dirty="0" smtClean="0"/>
              <a:t> П., Корнякова М., учащиеся гимназии</a:t>
            </a:r>
          </a:p>
          <a:p>
            <a:pPr lvl="0"/>
            <a:r>
              <a:rPr lang="ru-RU" b="1" dirty="0" smtClean="0"/>
              <a:t>Программа «Стратегии смыслового чтения и работа с текстом» - </a:t>
            </a:r>
            <a:r>
              <a:rPr lang="ru-RU" dirty="0" smtClean="0"/>
              <a:t>Куликова М.В., к.ф.н., замдиректора по УВР</a:t>
            </a:r>
          </a:p>
          <a:p>
            <a:pPr lvl="0"/>
            <a:r>
              <a:rPr lang="ru-RU" b="1" dirty="0" smtClean="0"/>
              <a:t> Открытые уроки по литературе, 5-е классы, ФГОС</a:t>
            </a:r>
            <a:endParaRPr lang="ru-RU" dirty="0" smtClean="0"/>
          </a:p>
          <a:p>
            <a:r>
              <a:rPr lang="ru-RU" b="1" baseline="30000" dirty="0" smtClean="0"/>
              <a:t> </a:t>
            </a:r>
            <a:endParaRPr lang="ru-RU" dirty="0" smtClean="0"/>
          </a:p>
          <a:p>
            <a:pPr lvl="0"/>
            <a:r>
              <a:rPr lang="ru-RU" dirty="0" smtClean="0"/>
              <a:t>Тема верности и любви в поэме </a:t>
            </a:r>
            <a:r>
              <a:rPr lang="ru-RU" dirty="0" err="1" smtClean="0"/>
              <a:t>А.С,Пушкина</a:t>
            </a:r>
            <a:r>
              <a:rPr lang="ru-RU" dirty="0" smtClean="0"/>
              <a:t> «Руслан и Людмила» - Лазарева Л.М., 5 класс Д, </a:t>
            </a:r>
            <a:r>
              <a:rPr lang="ru-RU" dirty="0" err="1" smtClean="0"/>
              <a:t>каб</a:t>
            </a:r>
            <a:r>
              <a:rPr lang="ru-RU" dirty="0" smtClean="0"/>
              <a:t>. 314</a:t>
            </a:r>
          </a:p>
          <a:p>
            <a:r>
              <a:rPr lang="ru-RU" b="1" dirty="0" smtClean="0"/>
              <a:t>11</a:t>
            </a:r>
            <a:r>
              <a:rPr lang="ru-RU" b="1" baseline="30000" dirty="0" smtClean="0"/>
              <a:t>05</a:t>
            </a:r>
            <a:r>
              <a:rPr lang="ru-RU" b="1" dirty="0" smtClean="0"/>
              <a:t>-11</a:t>
            </a:r>
            <a:r>
              <a:rPr lang="ru-RU" b="1" baseline="30000" dirty="0" smtClean="0"/>
              <a:t>45</a:t>
            </a:r>
            <a:endParaRPr lang="ru-RU" dirty="0" smtClean="0"/>
          </a:p>
          <a:p>
            <a:pPr lvl="0"/>
            <a:r>
              <a:rPr lang="ru-RU" dirty="0" smtClean="0"/>
              <a:t>Олицетворение добра и зла в поэме А.С.Пушкина «Руслан и Людмила» - </a:t>
            </a:r>
            <a:r>
              <a:rPr lang="ru-RU" dirty="0" err="1" smtClean="0"/>
              <a:t>Лыхина</a:t>
            </a:r>
            <a:r>
              <a:rPr lang="ru-RU" dirty="0" smtClean="0"/>
              <a:t> Н.Г., </a:t>
            </a:r>
          </a:p>
          <a:p>
            <a:r>
              <a:rPr lang="ru-RU" dirty="0" smtClean="0"/>
              <a:t>5 класс В, каб.304</a:t>
            </a:r>
          </a:p>
          <a:p>
            <a:r>
              <a:rPr lang="ru-RU" b="1" dirty="0" smtClean="0"/>
              <a:t>11</a:t>
            </a:r>
            <a:r>
              <a:rPr lang="ru-RU" b="1" baseline="30000" dirty="0" smtClean="0"/>
              <a:t>55</a:t>
            </a:r>
            <a:r>
              <a:rPr lang="ru-RU" b="1" dirty="0" smtClean="0"/>
              <a:t>-12</a:t>
            </a:r>
            <a:r>
              <a:rPr lang="ru-RU" b="1" baseline="30000" dirty="0" smtClean="0"/>
              <a:t>35</a:t>
            </a:r>
            <a:endParaRPr lang="ru-RU" dirty="0" smtClean="0"/>
          </a:p>
          <a:p>
            <a:pPr lvl="0"/>
            <a:r>
              <a:rPr lang="ru-RU" b="1" dirty="0" smtClean="0"/>
              <a:t>Обсуждение уроков Макаренко Н.Г., </a:t>
            </a:r>
            <a:r>
              <a:rPr lang="ru-RU" dirty="0" smtClean="0"/>
              <a:t>ст.преподаватель кафедры гуманитарных и общественных  дисциплин ГАОУ АО ДПО</a:t>
            </a:r>
          </a:p>
          <a:p>
            <a:r>
              <a:rPr lang="ru-RU" b="1" dirty="0" smtClean="0"/>
              <a:t>12</a:t>
            </a:r>
            <a:r>
              <a:rPr lang="ru-RU" b="1" baseline="30000" dirty="0" smtClean="0"/>
              <a:t>40</a:t>
            </a:r>
            <a:r>
              <a:rPr lang="ru-RU" b="1" dirty="0" smtClean="0"/>
              <a:t>-13</a:t>
            </a:r>
            <a:r>
              <a:rPr lang="ru-RU" b="1" baseline="30000" dirty="0" smtClean="0"/>
              <a:t>15</a:t>
            </a:r>
            <a:endParaRPr lang="ru-RU" dirty="0" smtClean="0"/>
          </a:p>
          <a:p>
            <a:r>
              <a:rPr lang="ru-RU" b="1" baseline="30000" dirty="0" smtClean="0"/>
              <a:t> </a:t>
            </a:r>
            <a:endParaRPr lang="ru-RU" dirty="0" smtClean="0"/>
          </a:p>
          <a:p>
            <a:r>
              <a:rPr lang="ru-RU" b="1" dirty="0" err="1" smtClean="0"/>
              <a:t>Чит.з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25 февраля</a:t>
            </a:r>
            <a:endParaRPr lang="ru-RU" dirty="0" smtClean="0"/>
          </a:p>
          <a:p>
            <a:r>
              <a:rPr lang="ru-RU" b="1" dirty="0" smtClean="0"/>
              <a:t>Работа с </a:t>
            </a:r>
            <a:r>
              <a:rPr lang="ru-RU" b="1" dirty="0" err="1" smtClean="0"/>
              <a:t>документацией</a:t>
            </a:r>
            <a:r>
              <a:rPr lang="ru-RU" dirty="0" err="1" smtClean="0"/>
              <a:t>ПРОГРАММА</a:t>
            </a:r>
            <a:r>
              <a:rPr lang="ru-RU" dirty="0" smtClean="0"/>
              <a:t> СТАЖИРОВКИ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first\Desktop\стажировочная площадка для учителей\P1030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first\Desktop\стажировочная площадка для учителей\P1030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first\Desktop\стажировочная площадка для учителей\P1030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Курсы в  Республике Крым</a:t>
            </a:r>
            <a:endParaRPr lang="ru-RU" dirty="0"/>
          </a:p>
        </p:txBody>
      </p:sp>
      <p:pic>
        <p:nvPicPr>
          <p:cNvPr id="15362" name="Picture 2" descr="C:\Users\first\Desktop\курсы Крым\DSC00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акции «Страна грамотных людей»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Всероссийский словарный диктант</a:t>
            </a:r>
          </a:p>
          <a:p>
            <a:r>
              <a:rPr lang="ru-RU" dirty="0" smtClean="0"/>
              <a:t>Конкурс плакатов и буклетов в рамках акции «Грамотным быть модно»</a:t>
            </a:r>
          </a:p>
          <a:p>
            <a:r>
              <a:rPr lang="ru-RU" dirty="0" smtClean="0"/>
              <a:t>«В гостях у Пушкина»</a:t>
            </a:r>
          </a:p>
          <a:p>
            <a:r>
              <a:rPr lang="ru-RU" dirty="0" smtClean="0"/>
              <a:t>( младшие школьники, посещающие оздоровительный лагерь)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first\Desktop\курсы Крым\DSC00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C:\Users\first\Desktop\курсы Крым\DSC00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first\Desktop\курсы Крым\DSC006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irst\Desktop\IMG_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046737" y="1646238"/>
            <a:ext cx="2859526" cy="4525962"/>
          </a:xfrm>
          <a:prstGeom prst="rect">
            <a:avLst/>
          </a:prstGeom>
          <a:noFill/>
        </p:spPr>
      </p:pic>
      <p:pic>
        <p:nvPicPr>
          <p:cNvPr id="1027" name="Picture 3" descr="C:\Users\first\Desktop\IMG_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48200" y="1933817"/>
            <a:ext cx="4038600" cy="3950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first\Desktop\IMG_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29786" y="1646238"/>
            <a:ext cx="3693427" cy="4525962"/>
          </a:xfrm>
          <a:prstGeom prst="rect">
            <a:avLst/>
          </a:prstGeom>
          <a:noFill/>
        </p:spPr>
      </p:pic>
      <p:pic>
        <p:nvPicPr>
          <p:cNvPr id="2051" name="Picture 3" descr="C:\Users\first\Desktop\IMG_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192660" y="1646238"/>
            <a:ext cx="294967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first\Desktop\IMG_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86948" y="1646238"/>
            <a:ext cx="3779104" cy="4525962"/>
          </a:xfrm>
          <a:prstGeom prst="rect">
            <a:avLst/>
          </a:prstGeom>
          <a:noFill/>
        </p:spPr>
      </p:pic>
      <p:pic>
        <p:nvPicPr>
          <p:cNvPr id="3075" name="Picture 3" descr="C:\Users\first\Desktop\курсы Крым\DSC006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48200" y="23947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чтецов «Живая классика»</a:t>
            </a:r>
            <a:endParaRPr lang="ru-RU" dirty="0"/>
          </a:p>
        </p:txBody>
      </p:sp>
      <p:pic>
        <p:nvPicPr>
          <p:cNvPr id="4098" name="Picture 2" descr="C:\Users\first\Desktop\конкурс чтецов Недаром помнит вся Россия\DSC_0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7528" y="1646238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first\Desktop\конкурс чтецов Недаром помнит вся Россия\P10003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Лингвистический КВН</a:t>
            </a:r>
            <a:endParaRPr lang="ru-RU" dirty="0"/>
          </a:p>
        </p:txBody>
      </p:sp>
      <p:pic>
        <p:nvPicPr>
          <p:cNvPr id="6146" name="Picture 2" descr="C:\Users\first\Desktop\Лингвистический КВН\P1000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first\Desktop\Лингвистический КВН\P1000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first\Desktop\Астраханская область Страна грамотных людей\фотоотчет\с Пойменное\9b0bb89d39a04f889bb5850c8ed3adbb.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44780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first\Desktop\Астраханская область Страна грамотных людей\фотоотчет\с Пойменное\DSCN1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first\Desktop\Астраханская область Страна грамотных людей\фотоотчет\фотоотчет гимназия 3\P1040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first\Desktop\Астраханская область Страна грамотных людей\фотоотчет\фотоотчет гимназия 3\P1040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first\Desktop\Астраханская область Страна грамотных людей\фотоотчет\фотоотчет гимназия 3\P1040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Гимназия г. Знаменск </a:t>
            </a:r>
            <a:endParaRPr lang="ru-RU" dirty="0"/>
          </a:p>
        </p:txBody>
      </p:sp>
      <p:pic>
        <p:nvPicPr>
          <p:cNvPr id="6146" name="Picture 2" descr="C:\Users\first\Desktop\Астраханская область Страна грамотных людей\фотоотчет\фотоотчет Знаменск\DSC06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Гимназисты пишут словарный диктант</a:t>
            </a:r>
            <a:endParaRPr lang="ru-RU" dirty="0"/>
          </a:p>
        </p:txBody>
      </p:sp>
      <p:pic>
        <p:nvPicPr>
          <p:cNvPr id="7170" name="Picture 2" descr="C:\Users\first\Desktop\Астраханская область Страна грамотных людей\фотоотчет\фотоотчет Знаменск\DSC06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</TotalTime>
  <Words>114</Words>
  <Application>Microsoft Office PowerPoint</Application>
  <PresentationFormat>Экран (4:3)</PresentationFormat>
  <Paragraphs>74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Литейная</vt:lpstr>
      <vt:lpstr>Слайд 1</vt:lpstr>
      <vt:lpstr>Участие в акции «Страна грамотных людей»</vt:lpstr>
      <vt:lpstr>Слайд 3</vt:lpstr>
      <vt:lpstr>Слайд 4</vt:lpstr>
      <vt:lpstr>Слайд 5</vt:lpstr>
      <vt:lpstr>Слайд 6</vt:lpstr>
      <vt:lpstr>Слайд 7</vt:lpstr>
      <vt:lpstr>Гимназия г. Знаменск </vt:lpstr>
      <vt:lpstr>Гимназисты пишут словарный диктант</vt:lpstr>
      <vt:lpstr>Слайд 10</vt:lpstr>
      <vt:lpstr>Слайд 11</vt:lpstr>
      <vt:lpstr>Работа стажировочной площадки для слушателей курсов</vt:lpstr>
      <vt:lpstr>Слайд 13</vt:lpstr>
      <vt:lpstr>ПРОГРАММА СТАЖИРОВКИ</vt:lpstr>
      <vt:lpstr>ПРОГРАММА СТАЖИРОВКИ </vt:lpstr>
      <vt:lpstr>Слайд 16</vt:lpstr>
      <vt:lpstr>Слайд 17</vt:lpstr>
      <vt:lpstr>Слайд 18</vt:lpstr>
      <vt:lpstr>Курсы в  Республике Крым</vt:lpstr>
      <vt:lpstr>Слайд 20</vt:lpstr>
      <vt:lpstr>Слайд 21</vt:lpstr>
      <vt:lpstr>Слайд 22</vt:lpstr>
      <vt:lpstr>Слайд 23</vt:lpstr>
      <vt:lpstr>Слайд 24</vt:lpstr>
      <vt:lpstr>Слайд 25</vt:lpstr>
      <vt:lpstr>Конкурс чтецов «Живая классика»</vt:lpstr>
      <vt:lpstr>Слайд 27</vt:lpstr>
      <vt:lpstr>Лингвистический КВН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астраханского регионального отделения</dc:title>
  <dc:creator>людмила</dc:creator>
  <cp:lastModifiedBy>Пользователь Windows</cp:lastModifiedBy>
  <cp:revision>3</cp:revision>
  <dcterms:created xsi:type="dcterms:W3CDTF">2014-09-21T19:59:58Z</dcterms:created>
  <dcterms:modified xsi:type="dcterms:W3CDTF">2014-09-22T17:11:49Z</dcterms:modified>
</cp:coreProperties>
</file>